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2A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4672"/>
  </p:normalViewPr>
  <p:slideViewPr>
    <p:cSldViewPr>
      <p:cViewPr varScale="1">
        <p:scale>
          <a:sx n="91" d="100"/>
          <a:sy n="91" d="100"/>
        </p:scale>
        <p:origin x="5480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4367" y="2056987"/>
            <a:ext cx="6294114" cy="322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4367" y="2056987"/>
            <a:ext cx="6294114" cy="322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rl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rl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67983" y="5919752"/>
            <a:ext cx="5632450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5800" marR="680720" indent="-5715" algn="ctr">
              <a:lnSpc>
                <a:spcPct val="100000"/>
              </a:lnSpc>
              <a:spcBef>
                <a:spcPts val="100"/>
              </a:spcBef>
            </a:pP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Vi har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tillfälligt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stängt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– men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öppnar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igen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så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snart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vi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kan.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Till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dess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håller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vi dig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uppdaterad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via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vår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webbplats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. </a:t>
            </a:r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318175" y="7602408"/>
            <a:ext cx="4920151" cy="13978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Hitta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oss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online! </a:t>
            </a:r>
          </a:p>
          <a:p>
            <a:pPr marL="635" algn="ctr">
              <a:lnSpc>
                <a:spcPct val="100000"/>
              </a:lnSpc>
              <a:spcBef>
                <a:spcPts val="2365"/>
              </a:spcBef>
            </a:pPr>
            <a:r>
              <a:rPr sz="3000" b="1" spc="-55" dirty="0">
                <a:solidFill>
                  <a:srgbClr val="162A75"/>
                </a:solidFill>
                <a:latin typeface="Benton Sans"/>
                <a:cs typeface="Benton Sans"/>
              </a:rPr>
              <a:t>[</a:t>
            </a:r>
            <a:r>
              <a:rPr sz="3000" b="1" spc="-5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www.url.com]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body" idx="1"/>
          </p:nvPr>
        </p:nvSpPr>
        <p:spPr>
          <a:xfrm>
            <a:off x="634367" y="2231932"/>
            <a:ext cx="6294114" cy="324909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R="5080" algn="ctr">
              <a:lnSpc>
                <a:spcPts val="6000"/>
              </a:lnSpc>
            </a:pPr>
            <a:r>
              <a:rPr lang="en-GB" b="0" spc="-30" dirty="0"/>
              <a:t>VI BEHÖVER DITT STÖD, </a:t>
            </a:r>
            <a:r>
              <a:rPr lang="en-GB" b="0" spc="-30" dirty="0">
                <a:solidFill>
                  <a:srgbClr val="162A75"/>
                </a:solidFill>
              </a:rPr>
              <a:t>MER ÄN NÅGONSIN.</a:t>
            </a:r>
          </a:p>
        </p:txBody>
      </p:sp>
      <p:sp>
        <p:nvSpPr>
          <p:cNvPr id="12" name="object 7">
            <a:extLst>
              <a:ext uri="{FF2B5EF4-FFF2-40B4-BE49-F238E27FC236}">
                <a16:creationId xmlns:a16="http://schemas.microsoft.com/office/drawing/2014/main" xmlns="" id="{E14D8463-0970-F243-ABDF-CE87535D14E3}"/>
              </a:ext>
            </a:extLst>
          </p:cNvPr>
          <p:cNvSpPr txBox="1"/>
          <p:nvPr/>
        </p:nvSpPr>
        <p:spPr>
          <a:xfrm>
            <a:off x="444499" y="390397"/>
            <a:ext cx="6141341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b="1" spc="-45" dirty="0" smtClean="0">
                <a:solidFill>
                  <a:schemeClr val="bg1"/>
                </a:solidFill>
                <a:latin typeface="Benton Sans Black" charset="0"/>
                <a:ea typeface="Benton Sans Black" charset="0"/>
                <a:cs typeface="Benton Sans Black" charset="0"/>
              </a:rPr>
              <a:t>LOVE LOCAL</a:t>
            </a:r>
            <a:endParaRPr lang="en-GB" sz="2000" b="1" dirty="0" smtClean="0">
              <a:solidFill>
                <a:schemeClr val="bg1"/>
              </a:solidFill>
              <a:latin typeface="Benton Sans Black" charset="0"/>
              <a:ea typeface="Benton Sans Black" charset="0"/>
              <a:cs typeface="Benton Sans Black" charset="0"/>
            </a:endParaRPr>
          </a:p>
          <a:p>
            <a:pPr marL="12700">
              <a:lnSpc>
                <a:spcPts val="2200"/>
              </a:lnSpc>
            </a:pPr>
            <a:r>
              <a:rPr lang="en-GB" sz="2000" b="1" spc="-10" dirty="0" smtClean="0">
                <a:solidFill>
                  <a:schemeClr val="bg1"/>
                </a:solidFill>
                <a:latin typeface="Benton Sans Black" charset="0"/>
                <a:ea typeface="Benton Sans Black" charset="0"/>
                <a:cs typeface="Benton Sans Black" charset="0"/>
              </a:rPr>
              <a:t>BACKA DEN LOKALA HANDELN</a:t>
            </a:r>
            <a:endParaRPr lang="en-GB" sz="2000" b="1" dirty="0">
              <a:solidFill>
                <a:schemeClr val="bg1"/>
              </a:solidFill>
              <a:latin typeface="Benton Sans Black" charset="0"/>
              <a:ea typeface="Benton Sans Black" charset="0"/>
              <a:cs typeface="Benton Sans Black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5">
            <a:extLst>
              <a:ext uri="{FF2B5EF4-FFF2-40B4-BE49-F238E27FC236}">
                <a16:creationId xmlns:a16="http://schemas.microsoft.com/office/drawing/2014/main" xmlns="" id="{B2D44C8E-F776-684B-A858-23B2B2381459}"/>
              </a:ext>
            </a:extLst>
          </p:cNvPr>
          <p:cNvSpPr txBox="1"/>
          <p:nvPr/>
        </p:nvSpPr>
        <p:spPr>
          <a:xfrm>
            <a:off x="967983" y="5919752"/>
            <a:ext cx="5632450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5800" marR="680720" indent="-5715" algn="ctr">
              <a:lnSpc>
                <a:spcPct val="100000"/>
              </a:lnSpc>
              <a:spcBef>
                <a:spcPts val="100"/>
              </a:spcBef>
            </a:pP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Vi har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tillfälligt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stängt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– men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öppnar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igen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så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snart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vi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kan.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Till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dess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håller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vi dig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uppdaterad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via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vår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webbplats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. </a:t>
            </a:r>
          </a:p>
        </p:txBody>
      </p:sp>
      <p:sp>
        <p:nvSpPr>
          <p:cNvPr id="9" name="object 10">
            <a:extLst>
              <a:ext uri="{FF2B5EF4-FFF2-40B4-BE49-F238E27FC236}">
                <a16:creationId xmlns:a16="http://schemas.microsoft.com/office/drawing/2014/main" xmlns="" id="{8727585E-3D9E-954C-8882-1DC04CE7F7F7}"/>
              </a:ext>
            </a:extLst>
          </p:cNvPr>
          <p:cNvSpPr txBox="1"/>
          <p:nvPr/>
        </p:nvSpPr>
        <p:spPr>
          <a:xfrm>
            <a:off x="1318175" y="7602408"/>
            <a:ext cx="4920151" cy="13978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Hitta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oss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online! </a:t>
            </a:r>
          </a:p>
          <a:p>
            <a:pPr marL="635" algn="ctr">
              <a:lnSpc>
                <a:spcPct val="100000"/>
              </a:lnSpc>
              <a:spcBef>
                <a:spcPts val="2365"/>
              </a:spcBef>
            </a:pPr>
            <a:r>
              <a:rPr sz="3000" b="1" spc="-55" dirty="0">
                <a:solidFill>
                  <a:srgbClr val="162A75"/>
                </a:solidFill>
                <a:latin typeface="Benton Sans"/>
                <a:cs typeface="Benton Sans"/>
              </a:rPr>
              <a:t>[</a:t>
            </a:r>
            <a:r>
              <a:rPr sz="3000" b="1" spc="-5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www.url.com]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10" name="object 11">
            <a:extLst>
              <a:ext uri="{FF2B5EF4-FFF2-40B4-BE49-F238E27FC236}">
                <a16:creationId xmlns:a16="http://schemas.microsoft.com/office/drawing/2014/main" xmlns="" id="{7824C18B-A957-D84E-98E8-4BF224EE66D5}"/>
              </a:ext>
            </a:extLst>
          </p:cNvPr>
          <p:cNvSpPr txBox="1">
            <a:spLocks/>
          </p:cNvSpPr>
          <p:nvPr/>
        </p:nvSpPr>
        <p:spPr>
          <a:xfrm>
            <a:off x="634367" y="2231932"/>
            <a:ext cx="6294114" cy="324909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>
            <a:lvl1pPr marL="0">
              <a:defRPr sz="6000" b="1" i="0">
                <a:solidFill>
                  <a:srgbClr val="0079C1"/>
                </a:solidFill>
                <a:latin typeface="BentonSans-Black"/>
                <a:ea typeface="+mn-ea"/>
                <a:cs typeface="BentonSans-Black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R="5080" algn="ctr">
              <a:lnSpc>
                <a:spcPts val="6000"/>
              </a:lnSpc>
            </a:pPr>
            <a:r>
              <a:rPr lang="en-GB" b="0" kern="0" spc="-30"/>
              <a:t>VI BEHÖVER DITT STÖD, </a:t>
            </a:r>
            <a:r>
              <a:rPr lang="en-GB" b="0" kern="0" spc="-30">
                <a:solidFill>
                  <a:srgbClr val="162A75"/>
                </a:solidFill>
              </a:rPr>
              <a:t>MER ÄN NÅGONSIN.</a:t>
            </a:r>
            <a:endParaRPr lang="en-GB" b="0" kern="0" spc="-30" dirty="0">
              <a:solidFill>
                <a:srgbClr val="162A75"/>
              </a:solidFill>
            </a:endParaRPr>
          </a:p>
        </p:txBody>
      </p:sp>
      <p:sp>
        <p:nvSpPr>
          <p:cNvPr id="6" name="object 7">
            <a:extLst>
              <a:ext uri="{FF2B5EF4-FFF2-40B4-BE49-F238E27FC236}">
                <a16:creationId xmlns:a16="http://schemas.microsoft.com/office/drawing/2014/main" xmlns="" id="{E14D8463-0970-F243-ABDF-CE87535D14E3}"/>
              </a:ext>
            </a:extLst>
          </p:cNvPr>
          <p:cNvSpPr txBox="1"/>
          <p:nvPr/>
        </p:nvSpPr>
        <p:spPr>
          <a:xfrm>
            <a:off x="444499" y="390397"/>
            <a:ext cx="6141341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b="1" spc="-45" dirty="0" smtClean="0">
                <a:solidFill>
                  <a:srgbClr val="162A75"/>
                </a:solidFill>
                <a:latin typeface="Benton Sans Black" charset="0"/>
                <a:ea typeface="Benton Sans Black" charset="0"/>
                <a:cs typeface="Benton Sans Black" charset="0"/>
              </a:rPr>
              <a:t>LOVE LOCAL</a:t>
            </a:r>
            <a:endParaRPr lang="en-GB" sz="2000" b="1" dirty="0" smtClean="0">
              <a:solidFill>
                <a:srgbClr val="162A75"/>
              </a:solidFill>
              <a:latin typeface="Benton Sans Black" charset="0"/>
              <a:ea typeface="Benton Sans Black" charset="0"/>
              <a:cs typeface="Benton Sans Black" charset="0"/>
            </a:endParaRPr>
          </a:p>
          <a:p>
            <a:pPr marL="12700">
              <a:lnSpc>
                <a:spcPts val="2200"/>
              </a:lnSpc>
            </a:pPr>
            <a:r>
              <a:rPr lang="en-GB" sz="2000" b="1" spc="-10" dirty="0" smtClean="0">
                <a:solidFill>
                  <a:srgbClr val="162A75"/>
                </a:solidFill>
                <a:latin typeface="Benton Sans Black" charset="0"/>
                <a:ea typeface="Benton Sans Black" charset="0"/>
                <a:cs typeface="Benton Sans Black" charset="0"/>
              </a:rPr>
              <a:t>BACKA DEN LOKALA HANDELN</a:t>
            </a:r>
            <a:endParaRPr lang="en-GB" sz="2000" b="1" dirty="0">
              <a:solidFill>
                <a:srgbClr val="162A75"/>
              </a:solidFill>
              <a:latin typeface="Benton Sans Black" charset="0"/>
              <a:ea typeface="Benton Sans Black" charset="0"/>
              <a:cs typeface="Benton Sans Black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62A7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90</Words>
  <Application>Microsoft Macintosh PowerPoint</Application>
  <PresentationFormat>Custom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Benton Sans</vt:lpstr>
      <vt:lpstr>Benton Sans Black</vt:lpstr>
      <vt:lpstr>BentonSans-Black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4</cp:revision>
  <cp:lastPrinted>2020-06-03T16:00:19Z</cp:lastPrinted>
  <dcterms:created xsi:type="dcterms:W3CDTF">2020-05-15T11:15:24Z</dcterms:created>
  <dcterms:modified xsi:type="dcterms:W3CDTF">2020-06-03T16:00:19Z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