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62A7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/>
    <p:restoredTop sz="94672"/>
  </p:normalViewPr>
  <p:slideViewPr>
    <p:cSldViewPr>
      <p:cViewPr varScale="1">
        <p:scale>
          <a:sx n="91" d="100"/>
          <a:sy n="91" d="100"/>
        </p:scale>
        <p:origin x="5480" y="19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000" b="1" i="0">
                <a:solidFill>
                  <a:srgbClr val="0079C1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6000" b="1" i="0">
                <a:solidFill>
                  <a:srgbClr val="0079C1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000" b="1" i="0">
                <a:solidFill>
                  <a:srgbClr val="0079C1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000" b="1" i="0">
                <a:solidFill>
                  <a:srgbClr val="0079C1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34367" y="2056987"/>
            <a:ext cx="6294114" cy="32258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6000" b="1" i="0">
                <a:solidFill>
                  <a:srgbClr val="0079C1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34367" y="2056987"/>
            <a:ext cx="6294114" cy="32258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6000" b="1" i="0">
                <a:solidFill>
                  <a:srgbClr val="0079C1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url.com/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url.com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/>
          <p:nvPr/>
        </p:nvSpPr>
        <p:spPr>
          <a:xfrm>
            <a:off x="967983" y="5919752"/>
            <a:ext cx="5632450" cy="124393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685800" marR="680720" indent="-5715" algn="ctr">
              <a:lnSpc>
                <a:spcPct val="100000"/>
              </a:lnSpc>
              <a:spcBef>
                <a:spcPts val="100"/>
              </a:spcBef>
            </a:pP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Vi har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tillfälligt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stängt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– men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öppnar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igen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så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snart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vi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kan.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Till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dess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håller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vi dig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uppdaterad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via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vår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webbplats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. </a:t>
            </a:r>
          </a:p>
        </p:txBody>
      </p:sp>
      <p:sp>
        <p:nvSpPr>
          <p:cNvPr id="6" name="object 6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1318175" y="7602408"/>
            <a:ext cx="4920151" cy="139781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en-GB" sz="4000" b="1" spc="-30" dirty="0" err="1">
                <a:solidFill>
                  <a:srgbClr val="0079C1"/>
                </a:solidFill>
                <a:latin typeface="Benton Sans"/>
                <a:cs typeface="Benton Sans"/>
              </a:rPr>
              <a:t>Hitta</a:t>
            </a:r>
            <a:r>
              <a:rPr lang="en-GB" sz="4000" b="1" spc="-3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30" dirty="0" err="1">
                <a:solidFill>
                  <a:srgbClr val="0079C1"/>
                </a:solidFill>
                <a:latin typeface="Benton Sans"/>
                <a:cs typeface="Benton Sans"/>
              </a:rPr>
              <a:t>oss</a:t>
            </a:r>
            <a:r>
              <a:rPr lang="en-GB" sz="4000" b="1" spc="-30" dirty="0">
                <a:solidFill>
                  <a:srgbClr val="0079C1"/>
                </a:solidFill>
                <a:latin typeface="Benton Sans"/>
                <a:cs typeface="Benton Sans"/>
              </a:rPr>
              <a:t> online! </a:t>
            </a:r>
          </a:p>
          <a:p>
            <a:pPr marL="635" algn="ctr">
              <a:lnSpc>
                <a:spcPct val="100000"/>
              </a:lnSpc>
              <a:spcBef>
                <a:spcPts val="2365"/>
              </a:spcBef>
            </a:pPr>
            <a:r>
              <a:rPr sz="3000" b="1" spc="-55" dirty="0">
                <a:solidFill>
                  <a:srgbClr val="162A75"/>
                </a:solidFill>
                <a:latin typeface="Benton Sans"/>
                <a:cs typeface="Benton Sans"/>
              </a:rPr>
              <a:t>[</a:t>
            </a:r>
            <a:r>
              <a:rPr sz="3000" b="1" spc="-55" dirty="0">
                <a:solidFill>
                  <a:srgbClr val="162A75"/>
                </a:solidFill>
                <a:latin typeface="Benton Sans"/>
                <a:cs typeface="Benton Sans"/>
                <a:hlinkClick r:id="rId2"/>
              </a:rPr>
              <a:t>www.url.com]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11" name="object 11"/>
          <p:cNvSpPr txBox="1">
            <a:spLocks noGrp="1"/>
          </p:cNvSpPr>
          <p:nvPr>
            <p:ph type="body" idx="1"/>
          </p:nvPr>
        </p:nvSpPr>
        <p:spPr>
          <a:xfrm>
            <a:off x="634367" y="2231932"/>
            <a:ext cx="6294114" cy="3249095"/>
          </a:xfrm>
          <a:prstGeom prst="rect">
            <a:avLst/>
          </a:prstGeom>
        </p:spPr>
        <p:txBody>
          <a:bodyPr vert="horz" wrap="square" lIns="0" tIns="165100" rIns="0" bIns="0" rtlCol="0">
            <a:spAutoFit/>
          </a:bodyPr>
          <a:lstStyle/>
          <a:p>
            <a:pPr marR="5080" algn="ctr">
              <a:lnSpc>
                <a:spcPts val="6000"/>
              </a:lnSpc>
            </a:pPr>
            <a:r>
              <a:rPr lang="en-GB" b="0" spc="-30" dirty="0"/>
              <a:t>VI BEHÖVER DITT STÖD, </a:t>
            </a:r>
            <a:r>
              <a:rPr lang="en-GB" b="0" spc="-30" dirty="0">
                <a:solidFill>
                  <a:srgbClr val="162A75"/>
                </a:solidFill>
              </a:rPr>
              <a:t>MER ÄN NÅGONSIN.</a:t>
            </a:r>
          </a:p>
        </p:txBody>
      </p:sp>
      <p:sp>
        <p:nvSpPr>
          <p:cNvPr id="12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object 5">
            <a:extLst>
              <a:ext uri="{FF2B5EF4-FFF2-40B4-BE49-F238E27FC236}">
                <a16:creationId xmlns:a16="http://schemas.microsoft.com/office/drawing/2014/main" xmlns="" id="{B2D44C8E-F776-684B-A858-23B2B2381459}"/>
              </a:ext>
            </a:extLst>
          </p:cNvPr>
          <p:cNvSpPr txBox="1"/>
          <p:nvPr/>
        </p:nvSpPr>
        <p:spPr>
          <a:xfrm>
            <a:off x="967983" y="5919752"/>
            <a:ext cx="5632450" cy="124393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685800" marR="680720" indent="-5715" algn="ctr">
              <a:lnSpc>
                <a:spcPct val="100000"/>
              </a:lnSpc>
              <a:spcBef>
                <a:spcPts val="100"/>
              </a:spcBef>
            </a:pP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Vi har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tillfälligt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stängt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– men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öppnar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igen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så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snart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vi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kan.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Till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dess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håller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vi dig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uppdaterad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via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vår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2000" b="1" spc="-55" dirty="0" err="1">
                <a:solidFill>
                  <a:srgbClr val="162A75"/>
                </a:solidFill>
                <a:latin typeface="Benton Sans"/>
                <a:cs typeface="Benton Sans"/>
              </a:rPr>
              <a:t>webbplats</a:t>
            </a:r>
            <a:r>
              <a:rPr lang="en-GB" sz="2000" b="1" spc="-55" dirty="0">
                <a:solidFill>
                  <a:srgbClr val="162A75"/>
                </a:solidFill>
                <a:latin typeface="Benton Sans"/>
                <a:cs typeface="Benton Sans"/>
              </a:rPr>
              <a:t>. </a:t>
            </a:r>
          </a:p>
        </p:txBody>
      </p:sp>
      <p:sp>
        <p:nvSpPr>
          <p:cNvPr id="9" name="object 10">
            <a:extLst>
              <a:ext uri="{FF2B5EF4-FFF2-40B4-BE49-F238E27FC236}">
                <a16:creationId xmlns:a16="http://schemas.microsoft.com/office/drawing/2014/main" xmlns="" id="{8727585E-3D9E-954C-8882-1DC04CE7F7F7}"/>
              </a:ext>
            </a:extLst>
          </p:cNvPr>
          <p:cNvSpPr txBox="1"/>
          <p:nvPr/>
        </p:nvSpPr>
        <p:spPr>
          <a:xfrm>
            <a:off x="1318175" y="7602408"/>
            <a:ext cx="4920151" cy="139781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en-GB" sz="4000" b="1" spc="-30" dirty="0" err="1">
                <a:solidFill>
                  <a:srgbClr val="0079C1"/>
                </a:solidFill>
                <a:latin typeface="Benton Sans"/>
                <a:cs typeface="Benton Sans"/>
              </a:rPr>
              <a:t>Hitta</a:t>
            </a:r>
            <a:r>
              <a:rPr lang="en-GB" sz="4000" b="1" spc="-30" dirty="0">
                <a:solidFill>
                  <a:srgbClr val="0079C1"/>
                </a:solidFill>
                <a:latin typeface="Benton Sans"/>
                <a:cs typeface="Benton Sans"/>
              </a:rPr>
              <a:t> </a:t>
            </a:r>
            <a:r>
              <a:rPr lang="en-GB" sz="4000" b="1" spc="-30" dirty="0" err="1">
                <a:solidFill>
                  <a:srgbClr val="0079C1"/>
                </a:solidFill>
                <a:latin typeface="Benton Sans"/>
                <a:cs typeface="Benton Sans"/>
              </a:rPr>
              <a:t>oss</a:t>
            </a:r>
            <a:r>
              <a:rPr lang="en-GB" sz="4000" b="1" spc="-30" dirty="0">
                <a:solidFill>
                  <a:srgbClr val="0079C1"/>
                </a:solidFill>
                <a:latin typeface="Benton Sans"/>
                <a:cs typeface="Benton Sans"/>
              </a:rPr>
              <a:t> online! </a:t>
            </a:r>
          </a:p>
          <a:p>
            <a:pPr marL="635" algn="ctr">
              <a:lnSpc>
                <a:spcPct val="100000"/>
              </a:lnSpc>
              <a:spcBef>
                <a:spcPts val="2365"/>
              </a:spcBef>
            </a:pPr>
            <a:r>
              <a:rPr sz="3000" b="1" spc="-55" dirty="0">
                <a:solidFill>
                  <a:srgbClr val="162A75"/>
                </a:solidFill>
                <a:latin typeface="Benton Sans"/>
                <a:cs typeface="Benton Sans"/>
              </a:rPr>
              <a:t>[</a:t>
            </a:r>
            <a:r>
              <a:rPr sz="3000" b="1" spc="-55" dirty="0">
                <a:solidFill>
                  <a:srgbClr val="162A75"/>
                </a:solidFill>
                <a:latin typeface="Benton Sans"/>
                <a:cs typeface="Benton Sans"/>
                <a:hlinkClick r:id="rId2"/>
              </a:rPr>
              <a:t>www.url.com]</a:t>
            </a:r>
            <a:endParaRPr sz="3000" dirty="0">
              <a:latin typeface="Benton Sans"/>
              <a:cs typeface="Benton Sans"/>
            </a:endParaRPr>
          </a:p>
        </p:txBody>
      </p:sp>
      <p:sp>
        <p:nvSpPr>
          <p:cNvPr id="10" name="object 11">
            <a:extLst>
              <a:ext uri="{FF2B5EF4-FFF2-40B4-BE49-F238E27FC236}">
                <a16:creationId xmlns:a16="http://schemas.microsoft.com/office/drawing/2014/main" xmlns="" id="{7824C18B-A957-D84E-98E8-4BF224EE66D5}"/>
              </a:ext>
            </a:extLst>
          </p:cNvPr>
          <p:cNvSpPr txBox="1">
            <a:spLocks/>
          </p:cNvSpPr>
          <p:nvPr/>
        </p:nvSpPr>
        <p:spPr>
          <a:xfrm>
            <a:off x="634367" y="2231932"/>
            <a:ext cx="6294114" cy="3249095"/>
          </a:xfrm>
          <a:prstGeom prst="rect">
            <a:avLst/>
          </a:prstGeom>
        </p:spPr>
        <p:txBody>
          <a:bodyPr vert="horz" wrap="square" lIns="0" tIns="165100" rIns="0" bIns="0" rtlCol="0">
            <a:spAutoFit/>
          </a:bodyPr>
          <a:lstStyle>
            <a:lvl1pPr marL="0">
              <a:defRPr sz="6000" b="1" i="0">
                <a:solidFill>
                  <a:srgbClr val="0079C1"/>
                </a:solidFill>
                <a:latin typeface="BentonSans-Black"/>
                <a:ea typeface="+mn-ea"/>
                <a:cs typeface="BentonSans-Black"/>
              </a:defRPr>
            </a:lvl1pPr>
            <a:lvl2pPr marL="457200">
              <a:defRPr>
                <a:latin typeface="+mn-lt"/>
                <a:ea typeface="+mn-ea"/>
                <a:cs typeface="+mn-cs"/>
              </a:defRPr>
            </a:lvl2pPr>
            <a:lvl3pPr marL="914400">
              <a:defRPr>
                <a:latin typeface="+mn-lt"/>
                <a:ea typeface="+mn-ea"/>
                <a:cs typeface="+mn-cs"/>
              </a:defRPr>
            </a:lvl3pPr>
            <a:lvl4pPr marL="1371600">
              <a:defRPr>
                <a:latin typeface="+mn-lt"/>
                <a:ea typeface="+mn-ea"/>
                <a:cs typeface="+mn-cs"/>
              </a:defRPr>
            </a:lvl4pPr>
            <a:lvl5pPr marL="1828800">
              <a:defRPr>
                <a:latin typeface="+mn-lt"/>
                <a:ea typeface="+mn-ea"/>
                <a:cs typeface="+mn-cs"/>
              </a:defRPr>
            </a:lvl5pPr>
            <a:lvl6pPr marL="2286000">
              <a:defRPr>
                <a:latin typeface="+mn-lt"/>
                <a:ea typeface="+mn-ea"/>
                <a:cs typeface="+mn-cs"/>
              </a:defRPr>
            </a:lvl6pPr>
            <a:lvl7pPr marL="2743200">
              <a:defRPr>
                <a:latin typeface="+mn-lt"/>
                <a:ea typeface="+mn-ea"/>
                <a:cs typeface="+mn-cs"/>
              </a:defRPr>
            </a:lvl7pPr>
            <a:lvl8pPr marL="3200400">
              <a:defRPr>
                <a:latin typeface="+mn-lt"/>
                <a:ea typeface="+mn-ea"/>
                <a:cs typeface="+mn-cs"/>
              </a:defRPr>
            </a:lvl8pPr>
            <a:lvl9pPr marL="3657600">
              <a:defRPr>
                <a:latin typeface="+mn-lt"/>
                <a:ea typeface="+mn-ea"/>
                <a:cs typeface="+mn-cs"/>
              </a:defRPr>
            </a:lvl9pPr>
          </a:lstStyle>
          <a:p>
            <a:pPr marR="5080" algn="ctr">
              <a:lnSpc>
                <a:spcPts val="6000"/>
              </a:lnSpc>
            </a:pPr>
            <a:r>
              <a:rPr lang="en-GB" b="0" kern="0" spc="-30"/>
              <a:t>VI BEHÖVER DITT STÖD, </a:t>
            </a:r>
            <a:r>
              <a:rPr lang="en-GB" b="0" kern="0" spc="-30">
                <a:solidFill>
                  <a:srgbClr val="162A75"/>
                </a:solidFill>
              </a:rPr>
              <a:t>MER ÄN NÅGONSIN.</a:t>
            </a:r>
            <a:endParaRPr lang="en-GB" b="0" kern="0" spc="-30" dirty="0">
              <a:solidFill>
                <a:srgbClr val="162A75"/>
              </a:solidFill>
            </a:endParaRPr>
          </a:p>
        </p:txBody>
      </p:sp>
      <p:sp>
        <p:nvSpPr>
          <p:cNvPr id="6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162A75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90</Words>
  <Application>Microsoft Macintosh PowerPoint</Application>
  <PresentationFormat>Custom</PresentationFormat>
  <Paragraphs>12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Benton Sans</vt:lpstr>
      <vt:lpstr>Benton Sans Black</vt:lpstr>
      <vt:lpstr>BentonSans-Black</vt:lpstr>
      <vt:lpstr>Calibri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dan@michaelbell.co.uk</cp:lastModifiedBy>
  <cp:revision>4</cp:revision>
  <cp:lastPrinted>2020-06-03T16:00:19Z</cp:lastPrinted>
  <dcterms:created xsi:type="dcterms:W3CDTF">2020-05-15T11:15:24Z</dcterms:created>
  <dcterms:modified xsi:type="dcterms:W3CDTF">2020-06-03T16:00:19Z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